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6975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7" roundtripDataSignature="AMtx7miaoFTp13Be65fR8dAMjpxO3d2H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0" y="695325"/>
            <a:ext cx="0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 rot="5400000">
            <a:off x="1946274" y="9758364"/>
            <a:ext cx="28511501" cy="291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 rot="5400000">
            <a:off x="8704263" y="16516350"/>
            <a:ext cx="36864924" cy="728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 rot="5400000">
            <a:off x="-5951537" y="9302751"/>
            <a:ext cx="36864924" cy="21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ctrTitle"/>
          </p:nvPr>
        </p:nvSpPr>
        <p:spPr>
          <a:xfrm>
            <a:off x="4051300" y="7070725"/>
            <a:ext cx="24303037" cy="15043150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subTitle"/>
          </p:nvPr>
        </p:nvSpPr>
        <p:spPr>
          <a:xfrm>
            <a:off x="4051300" y="22693313"/>
            <a:ext cx="24303037" cy="1043146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1622425" y="10082213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2211388" y="10771188"/>
            <a:ext cx="27947937" cy="17973674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1622425" y="10082213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2" type="body"/>
          </p:nvPr>
        </p:nvSpPr>
        <p:spPr>
          <a:xfrm>
            <a:off x="16278225" y="10082213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2232025" y="2300288"/>
            <a:ext cx="27947937" cy="835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2232025" y="10591800"/>
            <a:ext cx="13708064" cy="519112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8"/>
          <p:cNvSpPr txBox="1"/>
          <p:nvPr>
            <p:ph idx="2" type="body"/>
          </p:nvPr>
        </p:nvSpPr>
        <p:spPr>
          <a:xfrm>
            <a:off x="2232025" y="15782925"/>
            <a:ext cx="13708064" cy="232140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3" type="body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8"/>
          <p:cNvSpPr txBox="1"/>
          <p:nvPr>
            <p:ph idx="4" type="body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/>
          <p:nvPr>
            <p:ph idx="2" type="pic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622425" y="10082213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/>
        </p:nvSpPr>
        <p:spPr>
          <a:xfrm>
            <a:off x="1622425" y="39346188"/>
            <a:ext cx="7558088" cy="3000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2"/>
          <p:cNvSpPr txBox="1"/>
          <p:nvPr/>
        </p:nvSpPr>
        <p:spPr>
          <a:xfrm>
            <a:off x="11071225" y="39346188"/>
            <a:ext cx="10263188" cy="3000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image" Target="../media/image3.jp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/>
        </p:nvSpPr>
        <p:spPr>
          <a:xfrm>
            <a:off x="19264648" y="10262877"/>
            <a:ext cx="8352903" cy="471116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1150" spcFirstLastPara="1" rIns="101150" wrap="square" tIns="50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Gráfico 1 - xxxxxxxxxxxxxxxxxxxxxxxxx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0369550" y="4954588"/>
            <a:ext cx="12096750" cy="1357312"/>
          </a:xfrm>
          <a:prstGeom prst="rect">
            <a:avLst/>
          </a:prstGeom>
          <a:noFill/>
          <a:ln>
            <a:noFill/>
          </a:ln>
        </p:spPr>
        <p:txBody>
          <a:bodyPr anchorCtr="0" anchor="t" bIns="62275" lIns="124550" spcFirstLastPara="1" rIns="12455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Times New Roman"/>
              <a:buNone/>
            </a:pPr>
            <a:r>
              <a:rPr b="1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979613" y="11731625"/>
            <a:ext cx="14476411" cy="9998075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Times New Roman"/>
              <a:buNone/>
            </a:pPr>
            <a:r>
              <a:t/>
            </a:r>
            <a:endParaRPr b="1" i="0" sz="6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16073438" y="20496213"/>
            <a:ext cx="257175" cy="1438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16073438" y="20496213"/>
            <a:ext cx="257175" cy="1438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787525" y="10348913"/>
            <a:ext cx="13798884" cy="679450"/>
          </a:xfrm>
          <a:prstGeom prst="rect">
            <a:avLst/>
          </a:prstGeom>
          <a:solidFill>
            <a:srgbClr val="F2E9D5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7254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APRESENTAÇÃO</a:t>
            </a:r>
            <a:endParaRPr b="1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6073438" y="19635788"/>
            <a:ext cx="257175" cy="1436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0" y="0"/>
            <a:ext cx="32404049" cy="1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676866" y="22510750"/>
            <a:ext cx="13909543" cy="679450"/>
          </a:xfrm>
          <a:prstGeom prst="rect">
            <a:avLst/>
          </a:prstGeom>
          <a:solidFill>
            <a:srgbClr val="F2E9D5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7254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MATERIAIS E MÉTODOS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1676866" y="34741194"/>
            <a:ext cx="13909543" cy="4275138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discussão é sugerido uma breve reflexão acerca daquilo que o Projeto se propôs a realizar, com embasamento teórico em autores da área. Nos resultados, é importante ter a presença de fotografias, gráficos (se for o caso) dos resultados que o Projeto gerou.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1787525" y="33816925"/>
            <a:ext cx="13688227" cy="679450"/>
          </a:xfrm>
          <a:prstGeom prst="rect">
            <a:avLst/>
          </a:prstGeom>
          <a:solidFill>
            <a:srgbClr val="F2E9D5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7254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20214727" y="15778791"/>
            <a:ext cx="5064292" cy="667912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xxxxxxxxxxxxxxxxxxxxxxxxx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16735425" y="34574163"/>
            <a:ext cx="14476413" cy="3633787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16884650" y="33807400"/>
            <a:ext cx="14041439" cy="679450"/>
          </a:xfrm>
          <a:prstGeom prst="rect">
            <a:avLst/>
          </a:prstGeom>
          <a:solidFill>
            <a:srgbClr val="F2E9D5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7254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16851313" y="26493788"/>
            <a:ext cx="14041437" cy="679450"/>
          </a:xfrm>
          <a:prstGeom prst="rect">
            <a:avLst/>
          </a:prstGeom>
          <a:solidFill>
            <a:srgbClr val="F2E9D5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7254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33075" y="10764142"/>
            <a:ext cx="8445500" cy="4859338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"/>
          <p:cNvSpPr/>
          <p:nvPr/>
        </p:nvSpPr>
        <p:spPr>
          <a:xfrm>
            <a:off x="24226838" y="4354513"/>
            <a:ext cx="6553200" cy="2800350"/>
          </a:xfrm>
          <a:prstGeom prst="wedgeRoundRectCallout">
            <a:avLst>
              <a:gd fmla="val -83099" name="adj1"/>
              <a:gd fmla="val -3718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80.</a:t>
            </a:r>
            <a:endParaRPr b="0" i="0" sz="4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Negrito, centralizado, espaçamento simples</a:t>
            </a:r>
            <a:endParaRPr b="0" i="0" sz="4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2601625" y="6232468"/>
            <a:ext cx="4905398" cy="2535236"/>
          </a:xfrm>
          <a:prstGeom prst="wedgeRoundRectCallout">
            <a:avLst>
              <a:gd fmla="val 106041" name="adj1"/>
              <a:gd fmla="val 17862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36.</a:t>
            </a:r>
            <a:endParaRPr b="0" i="0" sz="3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à direta, espaçamento simples</a:t>
            </a:r>
            <a:r>
              <a:rPr b="0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1676866" y="7516448"/>
            <a:ext cx="5727000" cy="1973100"/>
          </a:xfrm>
          <a:prstGeom prst="wedgeRoundRectCallout">
            <a:avLst>
              <a:gd fmla="val 88377" name="adj1"/>
              <a:gd fmla="val 91551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36.</a:t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Alinhamento centralizado, espaçamento simples.</a:t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1" name="Google Shape;81;p1"/>
          <p:cNvGrpSpPr/>
          <p:nvPr/>
        </p:nvGrpSpPr>
        <p:grpSpPr>
          <a:xfrm>
            <a:off x="3145202" y="11520067"/>
            <a:ext cx="11761057" cy="9830624"/>
            <a:chOff x="5525" y="1160058"/>
            <a:chExt cx="11761057" cy="9830624"/>
          </a:xfrm>
        </p:grpSpPr>
        <p:sp>
          <p:nvSpPr>
            <p:cNvPr id="82" name="Google Shape;82;p1"/>
            <p:cNvSpPr/>
            <p:nvPr/>
          </p:nvSpPr>
          <p:spPr>
            <a:xfrm rot="5400000">
              <a:off x="959417" y="4008581"/>
              <a:ext cx="2569662" cy="2925470"/>
            </a:xfrm>
            <a:prstGeom prst="bentUpArrow">
              <a:avLst>
                <a:gd fmla="val 32840" name="adj1"/>
                <a:gd fmla="val 25000" name="adj2"/>
                <a:gd fmla="val 35780" name="adj3"/>
              </a:avLst>
            </a:prstGeom>
            <a:gradFill>
              <a:gsLst>
                <a:gs pos="0">
                  <a:srgbClr val="995F04"/>
                </a:gs>
                <a:gs pos="50000">
                  <a:srgbClr val="DF8805"/>
                </a:gs>
                <a:gs pos="100000">
                  <a:srgbClr val="FFA408"/>
                </a:gs>
              </a:gsLst>
              <a:lin ang="2700000" scaled="0"/>
            </a:gra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525" y="1160058"/>
              <a:ext cx="4871974" cy="3027919"/>
            </a:xfrm>
            <a:prstGeom prst="roundRect">
              <a:avLst>
                <a:gd fmla="val 16670" name="adj"/>
              </a:avLst>
            </a:prstGeom>
            <a:solidFill>
              <a:srgbClr val="FFC38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"/>
            <p:cNvSpPr txBox="1"/>
            <p:nvPr/>
          </p:nvSpPr>
          <p:spPr>
            <a:xfrm>
              <a:off x="153362" y="1307895"/>
              <a:ext cx="4576300" cy="27322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0950" lIns="140950" spcFirstLastPara="1" rIns="140950" wrap="square" tIns="14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700"/>
                <a:buFont typeface="Arial"/>
                <a:buNone/>
              </a:pPr>
              <a:r>
                <a:rPr b="1" i="0" lang="pt-BR" sz="3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IMPORTÂNCIA DO PROJETO</a:t>
              </a:r>
              <a:endParaRPr b="1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4604412" y="1448839"/>
              <a:ext cx="3146174" cy="24472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 rot="5400000">
              <a:off x="4403958" y="7409933"/>
              <a:ext cx="2569662" cy="2925470"/>
            </a:xfrm>
            <a:prstGeom prst="bentUpArrow">
              <a:avLst>
                <a:gd fmla="val 32840" name="adj1"/>
                <a:gd fmla="val 25000" name="adj2"/>
                <a:gd fmla="val 35780" name="adj3"/>
              </a:avLst>
            </a:prstGeom>
            <a:gradFill>
              <a:gsLst>
                <a:gs pos="0">
                  <a:srgbClr val="9E7400"/>
                </a:gs>
                <a:gs pos="50000">
                  <a:srgbClr val="E4A800"/>
                </a:gs>
                <a:gs pos="100000">
                  <a:srgbClr val="FFC900"/>
                </a:gs>
              </a:gsLst>
              <a:lin ang="2700000" scaled="0"/>
            </a:gra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3708014" y="4607283"/>
              <a:ext cx="4325799" cy="3027919"/>
            </a:xfrm>
            <a:prstGeom prst="roundRect">
              <a:avLst>
                <a:gd fmla="val 16670" name="adj"/>
              </a:avLst>
            </a:prstGeom>
            <a:solidFill>
              <a:srgbClr val="FFC48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 txBox="1"/>
            <p:nvPr/>
          </p:nvSpPr>
          <p:spPr>
            <a:xfrm>
              <a:off x="3855851" y="4755120"/>
              <a:ext cx="4030125" cy="27322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0950" lIns="140950" spcFirstLastPara="1" rIns="140950" wrap="square" tIns="14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700"/>
                <a:buFont typeface="Arial"/>
                <a:buNone/>
              </a:pPr>
              <a:r>
                <a:rPr b="1" i="0" lang="pt-BR" sz="3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OBJETIVOS DO PROJETO</a:t>
              </a:r>
              <a:endParaRPr b="1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8048953" y="4850192"/>
              <a:ext cx="3146174" cy="24472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7440783" y="7962763"/>
              <a:ext cx="4325799" cy="3027919"/>
            </a:xfrm>
            <a:prstGeom prst="roundRect">
              <a:avLst>
                <a:gd fmla="val 16670" name="adj"/>
              </a:avLst>
            </a:prstGeom>
            <a:solidFill>
              <a:srgbClr val="FFC48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7588620" y="8110600"/>
              <a:ext cx="4030125" cy="27322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0950" lIns="140950" spcFirstLastPara="1" rIns="140950" wrap="square" tIns="14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700"/>
                <a:buFont typeface="Arial"/>
                <a:buNone/>
              </a:pPr>
              <a:r>
                <a:rPr b="1" i="0" lang="pt-BR" sz="3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QUEM JÁ ESCREVEU E DISCUTIU SOBRE O TEMA PROPOSTO?</a:t>
              </a:r>
              <a:endParaRPr b="1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" name="Google Shape;92;p1"/>
          <p:cNvGrpSpPr/>
          <p:nvPr/>
        </p:nvGrpSpPr>
        <p:grpSpPr>
          <a:xfrm>
            <a:off x="2126498" y="23802010"/>
            <a:ext cx="12405266" cy="9648539"/>
            <a:chOff x="1514" y="2376630"/>
            <a:chExt cx="12405266" cy="9648539"/>
          </a:xfrm>
        </p:grpSpPr>
        <p:sp>
          <p:nvSpPr>
            <p:cNvPr id="93" name="Google Shape;93;p1"/>
            <p:cNvSpPr/>
            <p:nvPr/>
          </p:nvSpPr>
          <p:spPr>
            <a:xfrm>
              <a:off x="1514" y="2376630"/>
              <a:ext cx="5513451" cy="2756725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015570"/>
                </a:gs>
                <a:gs pos="50000">
                  <a:srgbClr val="037CA3"/>
                </a:gs>
                <a:gs pos="100000">
                  <a:srgbClr val="0495C3"/>
                </a:gs>
              </a:gsLst>
              <a:lin ang="2700000" scaled="0"/>
            </a:gra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82256" y="2457372"/>
              <a:ext cx="535196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50" lIns="123825" spcFirstLastPara="1" rIns="123825" wrap="square" tIns="82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r>
                <a:rPr b="0" i="0" lang="pt-BR" sz="65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MATERIAIS</a:t>
              </a:r>
              <a:endParaRPr b="0" i="0" sz="6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552859" y="5133355"/>
              <a:ext cx="551345" cy="2067544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905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6" name="Google Shape;96;p1"/>
            <p:cNvSpPr/>
            <p:nvPr/>
          </p:nvSpPr>
          <p:spPr>
            <a:xfrm>
              <a:off x="1104204" y="5822537"/>
              <a:ext cx="4410761" cy="2756725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1184946" y="5903279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50" lIns="123825" spcFirstLastPara="1" rIns="123825" wrap="square" tIns="82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r>
                <a:t/>
              </a:r>
              <a:endParaRPr b="0" i="0" sz="6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552859" y="5133355"/>
              <a:ext cx="551345" cy="551345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905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9" name="Google Shape;99;p1"/>
            <p:cNvSpPr/>
            <p:nvPr/>
          </p:nvSpPr>
          <p:spPr>
            <a:xfrm>
              <a:off x="1104204" y="9268444"/>
              <a:ext cx="4410761" cy="2756725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1184946" y="9349186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50" lIns="123825" spcFirstLastPara="1" rIns="123825" wrap="square" tIns="82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r>
                <a:t/>
              </a:r>
              <a:endParaRPr b="0" i="0" sz="6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6893328" y="2376630"/>
              <a:ext cx="5513451" cy="2756725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015570"/>
                </a:gs>
                <a:gs pos="50000">
                  <a:srgbClr val="037CA3"/>
                </a:gs>
                <a:gs pos="100000">
                  <a:srgbClr val="0495C3"/>
                </a:gs>
              </a:gsLst>
              <a:lin ang="8100000" scaled="0"/>
            </a:gra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6974070" y="2457372"/>
              <a:ext cx="535196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50" lIns="123825" spcFirstLastPara="1" rIns="123825" wrap="square" tIns="82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r>
                <a:rPr b="0" i="0" lang="pt-BR" sz="65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MÉTODOS</a:t>
              </a:r>
              <a:endParaRPr b="0" i="0" sz="6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7444674" y="5133355"/>
              <a:ext cx="551345" cy="2067544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905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4" name="Google Shape;104;p1"/>
            <p:cNvSpPr/>
            <p:nvPr/>
          </p:nvSpPr>
          <p:spPr>
            <a:xfrm>
              <a:off x="7996019" y="5822537"/>
              <a:ext cx="4410761" cy="2756725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8076761" y="5903279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50" lIns="123825" spcFirstLastPara="1" rIns="123825" wrap="square" tIns="82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r>
                <a:t/>
              </a:r>
              <a:endParaRPr b="0" i="0" sz="6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444674" y="5133355"/>
              <a:ext cx="551345" cy="551345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905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7" name="Google Shape;107;p1"/>
            <p:cNvSpPr/>
            <p:nvPr/>
          </p:nvSpPr>
          <p:spPr>
            <a:xfrm>
              <a:off x="7996019" y="9268444"/>
              <a:ext cx="4410761" cy="2756725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8076761" y="9349186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50" lIns="123825" spcFirstLastPara="1" rIns="123825" wrap="square" tIns="82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r>
                <a:t/>
              </a:r>
              <a:endParaRPr b="0" i="0" sz="6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9" name="Google Shape;109;p1"/>
          <p:cNvPicPr preferRelativeResize="0"/>
          <p:nvPr/>
        </p:nvPicPr>
        <p:blipFill rotWithShape="1">
          <a:blip r:embed="rId4">
            <a:alphaModFix/>
          </a:blip>
          <a:srcRect b="1361" l="0" r="0" t="1371"/>
          <a:stretch/>
        </p:blipFill>
        <p:spPr>
          <a:xfrm>
            <a:off x="16909888" y="18568823"/>
            <a:ext cx="6753782" cy="4490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5">
            <a:alphaModFix/>
          </a:blip>
          <a:srcRect b="0" l="49" r="39" t="0"/>
          <a:stretch/>
        </p:blipFill>
        <p:spPr>
          <a:xfrm>
            <a:off x="24312614" y="17807291"/>
            <a:ext cx="6202414" cy="4137748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 txBox="1"/>
          <p:nvPr/>
        </p:nvSpPr>
        <p:spPr>
          <a:xfrm>
            <a:off x="15475752" y="23126927"/>
            <a:ext cx="9825037" cy="470351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xxxxxxxxxxxxxxxxxxxxxxxxx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24448063" y="21942991"/>
            <a:ext cx="6202415" cy="446239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xxxxxxxxxxxxxxxxxxxxxxxxx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16677250" y="27300066"/>
            <a:ext cx="14322576" cy="4275138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16801947" y="34608125"/>
            <a:ext cx="14306750" cy="6166704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9187454" y="12103597"/>
            <a:ext cx="4940017" cy="1762602"/>
          </a:xfrm>
          <a:prstGeom prst="wedgeRoundRectCallout">
            <a:avLst>
              <a:gd fmla="val -70048" name="adj1"/>
              <a:gd fmla="val 79870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🡪 SmartArt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3724612" y="20877214"/>
            <a:ext cx="4544866" cy="856394"/>
          </a:xfrm>
          <a:prstGeom prst="wedgeRoundRectCallout">
            <a:avLst>
              <a:gd fmla="val -70360" name="adj1"/>
              <a:gd fmla="val 273398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🡪 SmartArt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Google Shape;117;p1"/>
          <p:cNvCxnSpPr/>
          <p:nvPr/>
        </p:nvCxnSpPr>
        <p:spPr>
          <a:xfrm>
            <a:off x="682625" y="42557822"/>
            <a:ext cx="31145136" cy="0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8" name="Google Shape;118;p1"/>
          <p:cNvSpPr txBox="1"/>
          <p:nvPr/>
        </p:nvSpPr>
        <p:spPr>
          <a:xfrm>
            <a:off x="15336838" y="41717300"/>
            <a:ext cx="655270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80cm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" name="Google Shape;119;p1"/>
          <p:cNvCxnSpPr/>
          <p:nvPr/>
        </p:nvCxnSpPr>
        <p:spPr>
          <a:xfrm>
            <a:off x="31324644" y="649166"/>
            <a:ext cx="0" cy="41188577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0" name="Google Shape;120;p1"/>
          <p:cNvCxnSpPr/>
          <p:nvPr/>
        </p:nvCxnSpPr>
        <p:spPr>
          <a:xfrm rot="10800000">
            <a:off x="31058001" y="41837741"/>
            <a:ext cx="565818" cy="0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1" name="Google Shape;121;p1"/>
          <p:cNvCxnSpPr/>
          <p:nvPr/>
        </p:nvCxnSpPr>
        <p:spPr>
          <a:xfrm rot="10800000">
            <a:off x="30999826" y="649166"/>
            <a:ext cx="565818" cy="0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2" name="Google Shape;122;p1"/>
          <p:cNvCxnSpPr/>
          <p:nvPr/>
        </p:nvCxnSpPr>
        <p:spPr>
          <a:xfrm>
            <a:off x="31827763" y="42359759"/>
            <a:ext cx="0" cy="396126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3" name="Google Shape;123;p1"/>
          <p:cNvCxnSpPr/>
          <p:nvPr/>
        </p:nvCxnSpPr>
        <p:spPr>
          <a:xfrm>
            <a:off x="682625" y="42359759"/>
            <a:ext cx="0" cy="396126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4" name="Google Shape;124;p1"/>
          <p:cNvSpPr txBox="1"/>
          <p:nvPr/>
        </p:nvSpPr>
        <p:spPr>
          <a:xfrm rot="-5400000">
            <a:off x="28177125" y="20174957"/>
            <a:ext cx="533525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1,20cm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3880478" y="37407566"/>
            <a:ext cx="7121275" cy="1138531"/>
          </a:xfrm>
          <a:prstGeom prst="wedgeRoundRectCallout">
            <a:avLst>
              <a:gd fmla="val -67905" name="adj1"/>
              <a:gd fmla="val -149967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28.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justificado, espaçamento simples.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/>
          <p:nvPr/>
        </p:nvSpPr>
        <p:spPr>
          <a:xfrm>
            <a:off x="17223119" y="16392259"/>
            <a:ext cx="3578976" cy="1404022"/>
          </a:xfrm>
          <a:prstGeom prst="wedgeRoundRectCallout">
            <a:avLst>
              <a:gd fmla="val 92679" name="adj1"/>
              <a:gd fmla="val -45936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/>
          <p:nvPr/>
        </p:nvSpPr>
        <p:spPr>
          <a:xfrm>
            <a:off x="25774997" y="24758406"/>
            <a:ext cx="3956379" cy="1541831"/>
          </a:xfrm>
          <a:prstGeom prst="wedgeRoundRectCallout">
            <a:avLst>
              <a:gd fmla="val 47889" name="adj1"/>
              <a:gd fmla="val 121024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28.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justificado, espaçamento simples.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/>
          <p:nvPr/>
        </p:nvSpPr>
        <p:spPr>
          <a:xfrm>
            <a:off x="18653722" y="40601288"/>
            <a:ext cx="7121275" cy="1138531"/>
          </a:xfrm>
          <a:prstGeom prst="wedgeRoundRectCallout">
            <a:avLst>
              <a:gd fmla="val 65067" name="adj1"/>
              <a:gd fmla="val -89859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28.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justificado, espaçamento simples.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24383670" y="22515116"/>
            <a:ext cx="3575910" cy="1404022"/>
          </a:xfrm>
          <a:prstGeom prst="wedgeRoundRectCallout">
            <a:avLst>
              <a:gd fmla="val 90546" name="adj1"/>
              <a:gd fmla="val -53720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/>
          <p:nvPr/>
        </p:nvSpPr>
        <p:spPr>
          <a:xfrm>
            <a:off x="16808544" y="23754655"/>
            <a:ext cx="3592822" cy="1404022"/>
          </a:xfrm>
          <a:prstGeom prst="wedgeRoundRectCallout">
            <a:avLst>
              <a:gd fmla="val 92625" name="adj1"/>
              <a:gd fmla="val -59147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17389891" y="18123988"/>
            <a:ext cx="5650763" cy="492176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Imagem 1 - xxxxxxxxxxxxxxxxxxxxxxx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24402230" y="17242909"/>
            <a:ext cx="6202415" cy="446239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Imagem 2 -  xxxxxxxxxxxxxxxxxxxxxxxxx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13393738" y="7278688"/>
            <a:ext cx="17386301" cy="26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50400" lIns="101150" spcFirstLastPara="1" rIns="101150" wrap="square" tIns="504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 - Endereço do currículo Lattes - Unifesspa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- Endereço do currículo Lattes - Unifesspa</a:t>
            </a:r>
            <a:endParaRPr b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(Coordenador do Projeto) - Endereço do currículo Lattes - Unifesspa</a:t>
            </a:r>
            <a:endParaRPr b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Financiamento: PROEG/UNIFESSPA</a:t>
            </a:r>
            <a:endParaRPr b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"/>
          <p:cNvSpPr/>
          <p:nvPr/>
        </p:nvSpPr>
        <p:spPr>
          <a:xfrm>
            <a:off x="26610547" y="15705213"/>
            <a:ext cx="3578976" cy="1404022"/>
          </a:xfrm>
          <a:prstGeom prst="wedgeRoundRectCallout">
            <a:avLst>
              <a:gd fmla="val -50760" name="adj1"/>
              <a:gd fmla="val 70893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27120347" y="10348913"/>
            <a:ext cx="3595706" cy="1382712"/>
          </a:xfrm>
          <a:prstGeom prst="wedgeRoundRectCallout">
            <a:avLst>
              <a:gd fmla="val -76997" name="adj1"/>
              <a:gd fmla="val -32411" name="adj2"/>
              <a:gd fmla="val 16667" name="adj3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cap="flat" cmpd="sng" w="12700">
            <a:solidFill>
              <a:srgbClr val="BABA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1"/>
          <p:cNvPicPr preferRelativeResize="0"/>
          <p:nvPr/>
        </p:nvPicPr>
        <p:blipFill rotWithShape="1">
          <a:blip r:embed="rId6">
            <a:alphaModFix/>
          </a:blip>
          <a:srcRect b="0" l="9" r="9" t="0"/>
          <a:stretch/>
        </p:blipFill>
        <p:spPr>
          <a:xfrm>
            <a:off x="0" y="9759"/>
            <a:ext cx="32404050" cy="356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2008-07-16T12:41:17Z</dcterms:created>
  <dc:creator>Amanda</dc:creator>
</cp:coreProperties>
</file>